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6" r:id="rId1"/>
  </p:sldMasterIdLst>
  <p:sldIdLst>
    <p:sldId id="289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5" r:id="rId10"/>
    <p:sldId id="288" r:id="rId11"/>
    <p:sldId id="269" r:id="rId12"/>
    <p:sldId id="270" r:id="rId13"/>
    <p:sldId id="271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38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62B6F5B-E335-4C75-9465-2C39DE14EF49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A041942-C195-4729-BBA6-4D825B6F213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ru-RU" i="1" dirty="0" smtClean="0"/>
              <a:t>Со времен старинных, давних</a:t>
            </a:r>
            <a:br>
              <a:rPr lang="ru-RU" i="1" dirty="0" smtClean="0"/>
            </a:br>
            <a:r>
              <a:rPr lang="ru-RU" i="1" dirty="0" smtClean="0"/>
              <a:t>Праздник Солнца к нам спешит.</a:t>
            </a:r>
            <a:br>
              <a:rPr lang="ru-RU" i="1" dirty="0" smtClean="0"/>
            </a:br>
            <a:r>
              <a:rPr lang="ru-RU" i="1" dirty="0" smtClean="0"/>
              <a:t>Он один из самых ранних</a:t>
            </a:r>
            <a:br>
              <a:rPr lang="ru-RU" i="1" dirty="0" smtClean="0"/>
            </a:br>
            <a:r>
              <a:rPr lang="ru-RU" i="1" dirty="0" smtClean="0"/>
              <a:t>В окна вешним днем глядит.</a:t>
            </a:r>
            <a:br>
              <a:rPr lang="ru-RU" i="1" dirty="0" smtClean="0"/>
            </a:br>
            <a:r>
              <a:rPr lang="ru-RU" i="1" dirty="0" smtClean="0"/>
              <a:t>        Если к нам приходит Масленица,</a:t>
            </a:r>
            <a:br>
              <a:rPr lang="ru-RU" i="1" dirty="0" smtClean="0"/>
            </a:br>
            <a:r>
              <a:rPr lang="ru-RU" i="1" dirty="0" smtClean="0"/>
              <a:t>       Значит, жди веселых праздников,</a:t>
            </a:r>
            <a:br>
              <a:rPr lang="ru-RU" i="1" dirty="0" smtClean="0"/>
            </a:br>
            <a:r>
              <a:rPr lang="ru-RU" i="1" dirty="0" smtClean="0"/>
              <a:t>       Мы же ждать не захотели</a:t>
            </a:r>
            <a:br>
              <a:rPr lang="ru-RU" i="1" dirty="0" smtClean="0"/>
            </a:br>
            <a:r>
              <a:rPr lang="ru-RU" i="1" dirty="0" smtClean="0"/>
              <a:t>       Всем устроили веселье.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7054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i="1" dirty="0" smtClean="0"/>
              <a:t>У меня есть дудки, гусли ,песни, прибаутки</a:t>
            </a:r>
            <a:br>
              <a:rPr lang="ru-RU" sz="3100" i="1" dirty="0" smtClean="0"/>
            </a:br>
            <a:r>
              <a:rPr lang="ru-RU" sz="3100" i="1" dirty="0" smtClean="0"/>
              <a:t>Сказки про Бабу-Ягу…</a:t>
            </a:r>
            <a:endParaRPr lang="ru-RU" sz="3100" i="1" dirty="0"/>
          </a:p>
        </p:txBody>
      </p:sp>
      <p:pic>
        <p:nvPicPr>
          <p:cNvPr id="3074" name="Picture 2" descr="C:\Users\1\Desktop\фото масленица\CAM0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30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-Прочь ступай ,</a:t>
            </a:r>
            <a:r>
              <a:rPr lang="ru-RU" i="1" dirty="0" err="1" smtClean="0"/>
              <a:t>Лжемасленица</a:t>
            </a:r>
            <a:r>
              <a:rPr lang="ru-RU" i="1" dirty="0" smtClean="0"/>
              <a:t> завалящая.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 smtClean="0"/>
              <a:t>- А какая вам нужна?</a:t>
            </a:r>
            <a:br>
              <a:rPr lang="ru-RU" i="1" dirty="0" smtClean="0"/>
            </a:br>
            <a:r>
              <a:rPr lang="ru-RU" i="1" dirty="0" smtClean="0"/>
              <a:t>-Настоящая!</a:t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14338" name="Picture 2" descr="C:\Users\Win8\Desktop\фото масленица\CAM00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2132856"/>
            <a:ext cx="504056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1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100" i="1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 </a:t>
            </a:r>
            <a:r>
              <a:rPr lang="ru-RU" sz="3100" i="1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Дорогая наша гостья, Масленица-Авдотья </a:t>
            </a:r>
            <a:r>
              <a:rPr lang="ru-RU" sz="3100" i="1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       </a:t>
            </a:r>
            <a:r>
              <a:rPr lang="ru-RU" sz="3100" i="1" dirty="0" err="1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Изотьевна</a:t>
            </a:r>
            <a:r>
              <a:rPr lang="ru-RU" sz="3100" i="1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!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ru-RU" sz="2000" i="1" dirty="0"/>
          </a:p>
        </p:txBody>
      </p:sp>
      <p:pic>
        <p:nvPicPr>
          <p:cNvPr id="15362" name="Picture 2" descr="C:\Users\Win8\Desktop\фото масленица\CAM00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412776"/>
            <a:ext cx="61206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3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i="1" dirty="0" smtClean="0"/>
              <a:t>Платок пестренький </a:t>
            </a:r>
            <a:r>
              <a:rPr lang="ru-RU" sz="3200" i="1" dirty="0" err="1" smtClean="0"/>
              <a:t>новомодненький</a:t>
            </a:r>
            <a:r>
              <a:rPr lang="ru-RU" sz="3200" i="1" dirty="0" smtClean="0"/>
              <a:t>,</a:t>
            </a:r>
            <a:br>
              <a:rPr lang="ru-RU" sz="3200" i="1" dirty="0" smtClean="0"/>
            </a:br>
            <a:r>
              <a:rPr lang="ru-RU" sz="3200" i="1" dirty="0" smtClean="0"/>
              <a:t>Брови черные ,наведённые.</a:t>
            </a:r>
            <a:endParaRPr lang="ru-RU" sz="3200" i="1" dirty="0"/>
          </a:p>
        </p:txBody>
      </p:sp>
      <p:pic>
        <p:nvPicPr>
          <p:cNvPr id="16386" name="Picture 2" descr="C:\Users\Win8\Desktop\фото масленица\CAM00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674856"/>
            <a:ext cx="5472608" cy="43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74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Юбка пестрая, </a:t>
            </a:r>
            <a:r>
              <a:rPr lang="ru-RU" sz="3200" i="1" dirty="0"/>
              <a:t>к</a:t>
            </a:r>
            <a:r>
              <a:rPr lang="ru-RU" sz="3200" i="1" dirty="0" smtClean="0"/>
              <a:t>офта яркая,</a:t>
            </a:r>
            <a:br>
              <a:rPr lang="ru-RU" sz="3200" i="1" dirty="0" smtClean="0"/>
            </a:br>
            <a:r>
              <a:rPr lang="ru-RU" sz="3200" i="1" dirty="0" smtClean="0"/>
              <a:t>Ты не стой, спляши и платочком помаши!</a:t>
            </a:r>
            <a:endParaRPr lang="ru-RU" sz="3200" i="1" dirty="0"/>
          </a:p>
        </p:txBody>
      </p:sp>
      <p:pic>
        <p:nvPicPr>
          <p:cNvPr id="19458" name="Picture 2" descr="C:\Users\Win8\Desktop\фото масленица\CAM00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84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/>
              <a:t/>
            </a:r>
            <a:br>
              <a:rPr lang="ru-RU" sz="2400" i="1" dirty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/>
              <a:t/>
            </a:r>
            <a:br>
              <a:rPr lang="ru-RU" sz="2400" i="1" dirty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/>
              <a:t/>
            </a:r>
            <a:br>
              <a:rPr lang="ru-RU" sz="2400" i="1" dirty="0"/>
            </a:br>
            <a:r>
              <a:rPr lang="ru-RU" sz="2400" i="1" dirty="0" smtClean="0"/>
              <a:t>Ой, ты Масленица-</a:t>
            </a:r>
            <a:r>
              <a:rPr lang="ru-RU" sz="2400" i="1" dirty="0" err="1" smtClean="0"/>
              <a:t>кривошейка</a:t>
            </a:r>
            <a:r>
              <a:rPr lang="ru-RU" sz="2400" i="1" dirty="0" smtClean="0"/>
              <a:t>, мы встречаем тебя хорошенько!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Пирогом , ватрушками, весёлыми частушками!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482" name="Picture 2" descr="C:\Users\Win8\Desktop\фото масленица\CAM00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916832"/>
            <a:ext cx="583137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74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Начинаем командное состязание!</a:t>
            </a:r>
            <a:endParaRPr lang="ru-RU" sz="3200" i="1" dirty="0"/>
          </a:p>
        </p:txBody>
      </p:sp>
      <p:pic>
        <p:nvPicPr>
          <p:cNvPr id="21506" name="Picture 2" descr="C:\Users\Win8\Desktop\фото масленица\CAM00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50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Тот, кто силушкой богат,</a:t>
            </a:r>
            <a:br>
              <a:rPr lang="ru-RU" sz="3200" i="1" dirty="0" smtClean="0"/>
            </a:br>
            <a:r>
              <a:rPr lang="ru-RU" sz="3200" i="1" dirty="0" smtClean="0"/>
              <a:t>Перетянет наш канат!</a:t>
            </a:r>
            <a:endParaRPr lang="ru-RU" sz="3200" i="1" dirty="0"/>
          </a:p>
        </p:txBody>
      </p:sp>
      <p:pic>
        <p:nvPicPr>
          <p:cNvPr id="22530" name="Picture 2" descr="C:\Users\Win8\Desktop\фото масленица\CAM0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0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До чего сильны ребята!</a:t>
            </a:r>
            <a:br>
              <a:rPr lang="ru-RU" sz="3200" i="1" dirty="0" smtClean="0"/>
            </a:br>
            <a:r>
              <a:rPr lang="ru-RU" sz="3200" i="1" dirty="0" smtClean="0"/>
              <a:t>Не порвали бы канаты!</a:t>
            </a:r>
            <a:endParaRPr lang="ru-RU" sz="3200" i="1" dirty="0"/>
          </a:p>
        </p:txBody>
      </p:sp>
      <p:pic>
        <p:nvPicPr>
          <p:cNvPr id="23554" name="Picture 2" descr="C:\Users\Win8\Desktop\фото масленица\CAM00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39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А теперь ,друзья , начнем</a:t>
            </a:r>
            <a:br>
              <a:rPr lang="ru-RU" sz="3200" i="1" dirty="0" smtClean="0"/>
            </a:br>
            <a:r>
              <a:rPr lang="ru-RU" sz="3200" i="1" dirty="0" smtClean="0"/>
              <a:t>Состязанье- бег вдвоем.</a:t>
            </a:r>
            <a:endParaRPr lang="ru-RU" sz="3200" i="1" dirty="0"/>
          </a:p>
        </p:txBody>
      </p:sp>
      <p:pic>
        <p:nvPicPr>
          <p:cNvPr id="24578" name="Picture 2" descr="C:\Users\Win8\Desktop\фото масленица\CAM00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24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60672" cy="1039427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Arial"/>
                <a:ea typeface="Times New Roman"/>
                <a:cs typeface="Times New Roman"/>
              </a:rPr>
              <a:t/>
            </a:r>
            <a:br>
              <a:rPr lang="ru-RU" sz="3200" dirty="0" smtClean="0">
                <a:latin typeface="Arial"/>
                <a:ea typeface="Times New Roman"/>
                <a:cs typeface="Times New Roman"/>
              </a:rPr>
            </a:br>
            <a:r>
              <a:rPr lang="ru-RU" sz="3200" i="1" dirty="0" smtClean="0">
                <a:latin typeface="Arial"/>
                <a:ea typeface="Times New Roman"/>
                <a:cs typeface="Times New Roman"/>
              </a:rPr>
              <a:t> </a:t>
            </a:r>
            <a:br>
              <a:rPr lang="ru-RU" sz="3200" i="1" dirty="0" smtClean="0">
                <a:latin typeface="Arial"/>
                <a:ea typeface="Times New Roman"/>
                <a:cs typeface="Times New Roman"/>
              </a:rPr>
            </a:br>
            <a:r>
              <a:rPr lang="ru-RU" sz="3200" i="1" dirty="0">
                <a:latin typeface="Arial"/>
                <a:ea typeface="Times New Roman"/>
                <a:cs typeface="Times New Roman"/>
              </a:rPr>
              <a:t/>
            </a:r>
            <a:br>
              <a:rPr lang="ru-RU" sz="3200" i="1" dirty="0">
                <a:latin typeface="Arial"/>
                <a:ea typeface="Times New Roman"/>
                <a:cs typeface="Times New Roman"/>
              </a:rPr>
            </a:br>
            <a:r>
              <a:rPr lang="ru-RU" sz="3200" i="1" dirty="0" smtClean="0">
                <a:latin typeface="Arial"/>
                <a:ea typeface="Times New Roman"/>
                <a:cs typeface="Times New Roman"/>
              </a:rPr>
              <a:t/>
            </a:r>
            <a:br>
              <a:rPr lang="ru-RU" sz="3200" i="1" dirty="0" smtClean="0">
                <a:latin typeface="Arial"/>
                <a:ea typeface="Times New Roman"/>
                <a:cs typeface="Times New Roman"/>
              </a:rPr>
            </a:br>
            <a:r>
              <a:rPr lang="ru-RU" sz="3200" i="1" dirty="0">
                <a:latin typeface="Calibri"/>
                <a:ea typeface="Calibri"/>
                <a:cs typeface="Times New Roman"/>
              </a:rPr>
              <a:t/>
            </a:r>
            <a:br>
              <a:rPr lang="ru-RU" sz="3200" i="1" dirty="0">
                <a:latin typeface="Calibri"/>
                <a:ea typeface="Calibri"/>
                <a:cs typeface="Times New Roman"/>
              </a:rPr>
            </a:br>
            <a:r>
              <a:rPr lang="ru-RU" sz="3200" i="1" dirty="0" smtClean="0">
                <a:latin typeface="Arial"/>
                <a:ea typeface="Calibri"/>
                <a:cs typeface="Times New Roman"/>
              </a:rPr>
              <a:t>Эй, веселей собирайся, народ!</a:t>
            </a:r>
            <a:r>
              <a:rPr lang="ru-RU" sz="3200" i="1" dirty="0">
                <a:latin typeface="Calibri"/>
                <a:ea typeface="Calibri"/>
                <a:cs typeface="Times New Roman"/>
              </a:rPr>
              <a:t/>
            </a:r>
            <a:br>
              <a:rPr lang="ru-RU" sz="3200" i="1" dirty="0">
                <a:latin typeface="Calibri"/>
                <a:ea typeface="Calibri"/>
                <a:cs typeface="Times New Roman"/>
              </a:rPr>
            </a:br>
            <a:r>
              <a:rPr lang="ru-RU" sz="3200" i="1" dirty="0" smtClean="0">
                <a:latin typeface="Calibri"/>
                <a:ea typeface="Calibri"/>
                <a:cs typeface="Times New Roman"/>
              </a:rPr>
              <a:t>Нынче Масленица в гости идёт!</a:t>
            </a:r>
            <a:endParaRPr lang="ru-RU" sz="3200" i="1" dirty="0"/>
          </a:p>
        </p:txBody>
      </p:sp>
      <p:pic>
        <p:nvPicPr>
          <p:cNvPr id="3074" name="Picture 2" descr="C:\Users\Win8\Desktop\фото масленица\CAM0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484784"/>
            <a:ext cx="648071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42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Первым кто к черте придет,</a:t>
            </a:r>
            <a:br>
              <a:rPr lang="ru-RU" sz="3200" b="1" i="1" dirty="0" smtClean="0"/>
            </a:br>
            <a:r>
              <a:rPr lang="ru-RU" sz="3200" i="1" dirty="0" smtClean="0"/>
              <a:t>тот подарок и возьмет!</a:t>
            </a:r>
            <a:endParaRPr lang="ru-RU" sz="3200" b="1" i="1" dirty="0"/>
          </a:p>
        </p:txBody>
      </p:sp>
      <p:pic>
        <p:nvPicPr>
          <p:cNvPr id="25602" name="Picture 2" descr="C:\Users\Win8\Desktop\фото масленица\CAM00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57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А что зимой делают дети- не скажем,</a:t>
            </a:r>
            <a:br>
              <a:rPr lang="ru-RU" sz="3200" i="1" dirty="0" smtClean="0"/>
            </a:br>
            <a:r>
              <a:rPr lang="ru-RU" sz="3200" i="1" dirty="0" smtClean="0"/>
              <a:t>Мы это только покажем!</a:t>
            </a:r>
            <a:endParaRPr lang="ru-RU" sz="3200" i="1" dirty="0"/>
          </a:p>
        </p:txBody>
      </p:sp>
      <p:pic>
        <p:nvPicPr>
          <p:cNvPr id="26626" name="Picture 2" descr="C:\Users\Win8\Desktop\фото масленица\CAM0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91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Все ребята удальцы,</a:t>
            </a:r>
            <a:br>
              <a:rPr lang="ru-RU" sz="3200" i="1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</a:br>
            <a:r>
              <a:rPr lang="ru-RU" sz="3200" i="1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В зимних играх молодцы!</a:t>
            </a:r>
            <a:endParaRPr lang="ru-RU" dirty="0"/>
          </a:p>
        </p:txBody>
      </p:sp>
      <p:pic>
        <p:nvPicPr>
          <p:cNvPr id="27650" name="Picture 2" descr="C:\Users\Win8\Desktop\фото масленица\CAM00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307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Девочки не отстают,</a:t>
            </a:r>
            <a:br>
              <a:rPr lang="ru-RU" sz="3200" i="1" dirty="0" smtClean="0"/>
            </a:br>
            <a:r>
              <a:rPr lang="ru-RU" sz="3200" i="1" dirty="0" smtClean="0"/>
              <a:t>За мальчишками бегут!</a:t>
            </a:r>
            <a:endParaRPr lang="ru-RU" sz="3200" i="1" dirty="0"/>
          </a:p>
        </p:txBody>
      </p:sp>
      <p:pic>
        <p:nvPicPr>
          <p:cNvPr id="28674" name="Picture 2" descr="C:\Users\Win8\Desktop\фото масленица\CAM00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2314" y="1674856"/>
            <a:ext cx="3279371" cy="43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8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Ты прощай, прощай ,наша Масленица…</a:t>
            </a:r>
            <a:br>
              <a:rPr lang="ru-RU" sz="3200" i="1" dirty="0" smtClean="0"/>
            </a:br>
            <a:r>
              <a:rPr lang="ru-RU" sz="3200" i="1" dirty="0" smtClean="0"/>
              <a:t>Гори, гори ясно, чтобы не погасло.</a:t>
            </a:r>
            <a:endParaRPr lang="ru-RU" sz="3200" i="1" dirty="0"/>
          </a:p>
        </p:txBody>
      </p:sp>
      <p:pic>
        <p:nvPicPr>
          <p:cNvPr id="29698" name="Picture 2" descr="C:\Users\Win8\Desktop\фото масленица\CAM002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2314" y="1674856"/>
            <a:ext cx="3279371" cy="43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62936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Да какая же Масленица без блинов,</a:t>
            </a:r>
            <a:br>
              <a:rPr lang="ru-RU" sz="3200" i="1" dirty="0" smtClean="0"/>
            </a:br>
            <a:r>
              <a:rPr lang="ru-RU" sz="3200" i="1" dirty="0" smtClean="0"/>
              <a:t>Горячих, да румяных!</a:t>
            </a:r>
            <a:endParaRPr lang="ru-RU" sz="3200" i="1" dirty="0"/>
          </a:p>
        </p:txBody>
      </p:sp>
      <p:pic>
        <p:nvPicPr>
          <p:cNvPr id="30722" name="Picture 2" descr="C:\Users\Win8\Desktop\фото масленица\CAM00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916832"/>
            <a:ext cx="676875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01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Гости, будьте же здоровы,</a:t>
            </a:r>
            <a:br>
              <a:rPr lang="ru-RU" sz="3200" i="1" dirty="0" smtClean="0"/>
            </a:br>
            <a:r>
              <a:rPr lang="ru-RU" sz="3200" i="1" dirty="0" smtClean="0"/>
              <a:t>Вот блины уже готовы!</a:t>
            </a:r>
            <a:endParaRPr lang="ru-RU" sz="3200" i="1" dirty="0"/>
          </a:p>
        </p:txBody>
      </p:sp>
      <p:pic>
        <p:nvPicPr>
          <p:cNvPr id="31746" name="Picture 2" descr="C:\Users\Win8\Desktop\фото масленица\CAM00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3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Будем петь и танцевать,</a:t>
            </a:r>
            <a:br>
              <a:rPr lang="ru-RU" i="1" dirty="0" smtClean="0"/>
            </a:br>
            <a:r>
              <a:rPr lang="ru-RU" i="1" dirty="0" smtClean="0"/>
              <a:t>Будем Масленицу встречать.</a:t>
            </a:r>
            <a:endParaRPr lang="ru-RU" i="1" dirty="0"/>
          </a:p>
        </p:txBody>
      </p:sp>
      <p:pic>
        <p:nvPicPr>
          <p:cNvPr id="4098" name="Picture 2" descr="C:\Users\Win8\Desktop\фото масленица\CAM00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484784"/>
            <a:ext cx="6336703" cy="45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40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3600" b="1" i="1" dirty="0">
                <a:latin typeface="Calibri"/>
                <a:ea typeface="Calibri"/>
                <a:cs typeface="Times New Roman"/>
              </a:rPr>
              <a:t>Мы по кругу все пойдем,</a:t>
            </a:r>
            <a:br>
              <a:rPr lang="ru-RU" sz="3600" b="1" i="1" dirty="0">
                <a:latin typeface="Calibri"/>
                <a:ea typeface="Calibri"/>
                <a:cs typeface="Times New Roman"/>
              </a:rPr>
            </a:br>
            <a:r>
              <a:rPr lang="ru-RU" sz="3600" b="1" i="1" dirty="0">
                <a:latin typeface="Calibri"/>
                <a:ea typeface="Calibri"/>
                <a:cs typeface="Times New Roman"/>
              </a:rPr>
              <a:t>Дружно спляшем и споем.</a:t>
            </a:r>
            <a:endParaRPr lang="ru-RU" b="1" i="1" dirty="0"/>
          </a:p>
        </p:txBody>
      </p:sp>
      <p:pic>
        <p:nvPicPr>
          <p:cNvPr id="2050" name="Picture 2" descr="C:\Users\Win8\Desktop\фото масленица\CAM00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484784"/>
            <a:ext cx="64087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41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Эй, честной народ ! </a:t>
            </a:r>
            <a:br>
              <a:rPr lang="ru-RU" i="1" dirty="0" smtClean="0"/>
            </a:br>
            <a:r>
              <a:rPr lang="ru-RU" i="1" dirty="0" smtClean="0"/>
              <a:t>Споем песню Весне-матушке!</a:t>
            </a:r>
            <a:endParaRPr lang="ru-RU" i="1" dirty="0"/>
          </a:p>
        </p:txBody>
      </p:sp>
      <p:pic>
        <p:nvPicPr>
          <p:cNvPr id="5122" name="Picture 2" descr="C:\Users\Win8\Desktop\фото масленица\CAM00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1674856"/>
            <a:ext cx="6336704" cy="47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7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Русь талантами богата,</a:t>
            </a:r>
            <a:br>
              <a:rPr lang="ru-RU" sz="3200" i="1" dirty="0" smtClean="0"/>
            </a:br>
            <a:r>
              <a:rPr lang="ru-RU" sz="3200" i="1" dirty="0" smtClean="0"/>
              <a:t>Русь талантами сильна.</a:t>
            </a:r>
            <a:endParaRPr lang="ru-RU" sz="3200" i="1" dirty="0"/>
          </a:p>
        </p:txBody>
      </p:sp>
      <p:pic>
        <p:nvPicPr>
          <p:cNvPr id="6146" name="Picture 2" descr="C:\Users\Win8\Desktop\фото масленица\CAM00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674856"/>
            <a:ext cx="5616624" cy="47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7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Если будут петь ребята,</a:t>
            </a:r>
            <a:br>
              <a:rPr lang="ru-RU" sz="3200" i="1" dirty="0" smtClean="0"/>
            </a:br>
            <a:r>
              <a:rPr lang="ru-RU" sz="3200" i="1" dirty="0" smtClean="0"/>
              <a:t>Значит, будет жить она!</a:t>
            </a:r>
            <a:endParaRPr lang="ru-RU" sz="3200" i="1" dirty="0"/>
          </a:p>
        </p:txBody>
      </p:sp>
      <p:pic>
        <p:nvPicPr>
          <p:cNvPr id="7170" name="Picture 2" descr="C:\Users\Win8\Desktop\фото масленица\CAM00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628800"/>
            <a:ext cx="6120680" cy="43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48234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Праздник наш гуляет вольно,</a:t>
            </a:r>
            <a:br>
              <a:rPr lang="ru-RU" sz="3200" i="1" dirty="0" smtClean="0"/>
            </a:br>
            <a:r>
              <a:rPr lang="ru-RU" sz="3200" i="1" dirty="0" smtClean="0"/>
              <a:t>Каждый Масленице рад.</a:t>
            </a:r>
            <a:endParaRPr lang="ru-RU" sz="3200" i="1" dirty="0"/>
          </a:p>
        </p:txBody>
      </p:sp>
      <p:pic>
        <p:nvPicPr>
          <p:cNvPr id="8194" name="Picture 2" descr="C:\Users\Win8\Desktop\фото масленица\CAM00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0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Пусть задорно и раздольно</a:t>
            </a:r>
            <a:br>
              <a:rPr lang="ru-RU" sz="3200" i="1" dirty="0" smtClean="0"/>
            </a:br>
            <a:r>
              <a:rPr lang="ru-RU" sz="3200" i="1" dirty="0" smtClean="0"/>
              <a:t>Песни русские звучат!</a:t>
            </a:r>
            <a:endParaRPr lang="ru-RU" sz="3200" i="1" dirty="0"/>
          </a:p>
        </p:txBody>
      </p:sp>
      <p:pic>
        <p:nvPicPr>
          <p:cNvPr id="10242" name="Picture 2" descr="C:\Users\Win8\Desktop\фото масленица\CAM00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6311" y="1676934"/>
            <a:ext cx="5831378" cy="43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80850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124</Words>
  <Application>Microsoft Office PowerPoint</Application>
  <PresentationFormat>Экран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Паркет</vt:lpstr>
      <vt:lpstr>Со времен старинных, давних Праздник Солнца к нам спешит. Он один из самых ранних В окна вешним днем глядит.         Если к нам приходит Масленица,        Значит, жди веселых праздников,        Мы же ждать не захотели        Всем устроили веселье.  </vt:lpstr>
      <vt:lpstr>      Эй, веселей собирайся, народ! Нынче Масленица в гости идёт!</vt:lpstr>
      <vt:lpstr>Будем петь и танцевать, Будем Масленицу встречать.</vt:lpstr>
      <vt:lpstr> Мы по кругу все пойдем, Дружно спляшем и споем.</vt:lpstr>
      <vt:lpstr>Эй, честной народ !  Споем песню Весне-матушке!</vt:lpstr>
      <vt:lpstr>Русь талантами богата, Русь талантами сильна.</vt:lpstr>
      <vt:lpstr>Если будут петь ребята, Значит, будет жить она!</vt:lpstr>
      <vt:lpstr>Праздник наш гуляет вольно, Каждый Масленице рад.</vt:lpstr>
      <vt:lpstr>Пусть задорно и раздольно Песни русские звучат!</vt:lpstr>
      <vt:lpstr>У меня есть дудки, гусли ,песни, прибаутки Сказки про Бабу-Ягу…</vt:lpstr>
      <vt:lpstr>   -Прочь ступай ,Лжемасленица завалящая. - А какая вам нужна? -Настоящая! </vt:lpstr>
      <vt:lpstr>           Дорогая наша гостья, Масленица-Авдотья        Изотьевна! </vt:lpstr>
      <vt:lpstr>Платок пестренький новомодненький, Брови черные ,наведённые.</vt:lpstr>
      <vt:lpstr>Юбка пестрая, кофта яркая, Ты не стой, спляши и платочком помаши!</vt:lpstr>
      <vt:lpstr>      Ой, ты Масленица-кривошейка, мы встречаем тебя хорошенько!  Пирогом , ватрушками, весёлыми частушками! </vt:lpstr>
      <vt:lpstr>Начинаем командное состязание!</vt:lpstr>
      <vt:lpstr>Тот, кто силушкой богат, Перетянет наш канат!</vt:lpstr>
      <vt:lpstr>До чего сильны ребята! Не порвали бы канаты!</vt:lpstr>
      <vt:lpstr>А теперь ,друзья , начнем Состязанье- бег вдвоем.</vt:lpstr>
      <vt:lpstr>Первым кто к черте придет, тот подарок и возьмет!</vt:lpstr>
      <vt:lpstr>А что зимой делают дети- не скажем, Мы это только покажем!</vt:lpstr>
      <vt:lpstr>Все ребята удальцы, В зимних играх молодцы!</vt:lpstr>
      <vt:lpstr>Девочки не отстают, За мальчишками бегут!</vt:lpstr>
      <vt:lpstr>Ты прощай, прощай ,наша Масленица… Гори, гори ясно, чтобы не погасло.</vt:lpstr>
      <vt:lpstr>Да какая же Масленица без блинов, Горячих, да румяных!</vt:lpstr>
      <vt:lpstr>Гости, будьте же здоровы, Вот блины уже готовы!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Win8</dc:creator>
  <cp:lastModifiedBy>1</cp:lastModifiedBy>
  <cp:revision>51</cp:revision>
  <dcterms:created xsi:type="dcterms:W3CDTF">2014-04-07T14:22:54Z</dcterms:created>
  <dcterms:modified xsi:type="dcterms:W3CDTF">2014-04-11T09:13:09Z</dcterms:modified>
</cp:coreProperties>
</file>